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30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364B1-7A4E-4E61-94C2-F450A6588EFA}" v="6" dt="2022-07-18T14:21:01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Express Edition 2019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2019 Express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היא מהדורה ללא תשלום של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, שמתאימה במיוחד לפיתוח ולייצור של אפליקציות שולחן עבודה, אפליקציות אינטרנט ואפליקציות שרת קטנות.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נתקין את התוכנה.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35891" y="3349324"/>
            <a:ext cx="3791270" cy="15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2419</TotalTime>
  <Words>47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18</cp:revision>
  <dcterms:created xsi:type="dcterms:W3CDTF">2022-03-07T11:44:47Z</dcterms:created>
  <dcterms:modified xsi:type="dcterms:W3CDTF">2023-03-05T14:10:09Z</dcterms:modified>
</cp:coreProperties>
</file>